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6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6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2052-506B-4085-A312-ACDBBEFCB116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E0EDD-BCAC-41BC-90D6-8C1902015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277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2052-506B-4085-A312-ACDBBEFCB116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E0EDD-BCAC-41BC-90D6-8C1902015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207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2052-506B-4085-A312-ACDBBEFCB116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E0EDD-BCAC-41BC-90D6-8C1902015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574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2052-506B-4085-A312-ACDBBEFCB116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E0EDD-BCAC-41BC-90D6-8C1902015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363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2052-506B-4085-A312-ACDBBEFCB116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E0EDD-BCAC-41BC-90D6-8C1902015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354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2052-506B-4085-A312-ACDBBEFCB116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E0EDD-BCAC-41BC-90D6-8C1902015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274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2052-506B-4085-A312-ACDBBEFCB116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E0EDD-BCAC-41BC-90D6-8C1902015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355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2052-506B-4085-A312-ACDBBEFCB116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E0EDD-BCAC-41BC-90D6-8C1902015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664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2052-506B-4085-A312-ACDBBEFCB116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E0EDD-BCAC-41BC-90D6-8C1902015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564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2052-506B-4085-A312-ACDBBEFCB116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E0EDD-BCAC-41BC-90D6-8C1902015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745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2052-506B-4085-A312-ACDBBEFCB116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E0EDD-BCAC-41BC-90D6-8C1902015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925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62052-506B-4085-A312-ACDBBEFCB116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E0EDD-BCAC-41BC-90D6-8C1902015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928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971975" y="1172784"/>
            <a:ext cx="1455174" cy="16419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671487" y="1169344"/>
            <a:ext cx="1455174" cy="16419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5933994" y="175652"/>
            <a:ext cx="461665" cy="816078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dirty="0" smtClean="0"/>
              <a:t>558”</a:t>
            </a:r>
            <a:endParaRPr lang="en-US" dirty="0"/>
          </a:p>
        </p:txBody>
      </p:sp>
      <p:sp>
        <p:nvSpPr>
          <p:cNvPr id="14" name="Flowchart: Terminator 13"/>
          <p:cNvSpPr/>
          <p:nvPr/>
        </p:nvSpPr>
        <p:spPr>
          <a:xfrm>
            <a:off x="157316" y="1339933"/>
            <a:ext cx="11946194" cy="1307690"/>
          </a:xfrm>
          <a:prstGeom prst="flowChartTermina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 rot="16200000">
            <a:off x="5933995" y="3266072"/>
            <a:ext cx="461665" cy="732505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dirty="0" smtClean="0"/>
              <a:t>767”</a:t>
            </a:r>
            <a:endParaRPr lang="en-US" dirty="0"/>
          </a:p>
        </p:txBody>
      </p:sp>
      <p:sp>
        <p:nvSpPr>
          <p:cNvPr id="23" name="Left Brace 22"/>
          <p:cNvSpPr/>
          <p:nvPr/>
        </p:nvSpPr>
        <p:spPr>
          <a:xfrm rot="16200000">
            <a:off x="5835332" y="-2866687"/>
            <a:ext cx="590161" cy="11946195"/>
          </a:xfrm>
          <a:prstGeom prst="leftBrace">
            <a:avLst>
              <a:gd name="adj1" fmla="val 83304"/>
              <a:gd name="adj2" fmla="val 5009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Left Brace 23"/>
          <p:cNvSpPr/>
          <p:nvPr/>
        </p:nvSpPr>
        <p:spPr>
          <a:xfrm rot="5400000">
            <a:off x="5823769" y="-1761782"/>
            <a:ext cx="446138" cy="5466735"/>
          </a:xfrm>
          <a:prstGeom prst="leftBrace">
            <a:avLst>
              <a:gd name="adj1" fmla="val 109711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Arrow Connector 25"/>
          <p:cNvCxnSpPr/>
          <p:nvPr/>
        </p:nvCxnSpPr>
        <p:spPr>
          <a:xfrm flipV="1">
            <a:off x="304800" y="1995948"/>
            <a:ext cx="1268361" cy="983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10530348" y="1991032"/>
            <a:ext cx="1406092" cy="983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 rot="16200000">
            <a:off x="9527704" y="635464"/>
            <a:ext cx="461665" cy="732505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dirty="0" smtClean="0"/>
              <a:t>36”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 rot="16200000">
            <a:off x="11034497" y="1495787"/>
            <a:ext cx="461665" cy="732505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dirty="0" smtClean="0"/>
              <a:t>65”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 rot="16200000">
            <a:off x="705793" y="1495786"/>
            <a:ext cx="461665" cy="732505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dirty="0" smtClean="0"/>
              <a:t>65”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 rot="16200000">
            <a:off x="2244457" y="597570"/>
            <a:ext cx="461665" cy="732505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dirty="0" smtClean="0"/>
              <a:t>36”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70373" y="5643716"/>
            <a:ext cx="112971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File 1: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24.5” x 767” Quantity (1)</a:t>
            </a:r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File 2: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36” x  36” (Quantity 2)(we ask that you provide a solid patch to cover the curve this should be void of all text/logos/gradients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These instructions apply to both the down and </a:t>
            </a:r>
            <a:r>
              <a:rPr lang="en-US" smtClean="0"/>
              <a:t>up escalator panels.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308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1695</TotalTime>
  <Words>68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FedEx Office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OPW User</dc:creator>
  <cp:lastModifiedBy>Nicole Schmidt</cp:lastModifiedBy>
  <cp:revision>5</cp:revision>
  <dcterms:created xsi:type="dcterms:W3CDTF">2019-08-13T14:00:57Z</dcterms:created>
  <dcterms:modified xsi:type="dcterms:W3CDTF">2019-08-26T22:44:31Z</dcterms:modified>
</cp:coreProperties>
</file>