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7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0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7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6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5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7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5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6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6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4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2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2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971975" y="1172784"/>
            <a:ext cx="1455174" cy="1641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71487" y="1169344"/>
            <a:ext cx="1455174" cy="1641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5933994" y="175652"/>
            <a:ext cx="461665" cy="81607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329”</a:t>
            </a:r>
            <a:endParaRPr lang="en-US" dirty="0"/>
          </a:p>
        </p:txBody>
      </p:sp>
      <p:sp>
        <p:nvSpPr>
          <p:cNvPr id="14" name="Flowchart: Terminator 13"/>
          <p:cNvSpPr/>
          <p:nvPr/>
        </p:nvSpPr>
        <p:spPr>
          <a:xfrm>
            <a:off x="157316" y="1339933"/>
            <a:ext cx="11946194" cy="1307690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5933995" y="3266072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540”</a:t>
            </a:r>
            <a:endParaRPr lang="en-US" dirty="0"/>
          </a:p>
        </p:txBody>
      </p:sp>
      <p:sp>
        <p:nvSpPr>
          <p:cNvPr id="23" name="Left Brace 22"/>
          <p:cNvSpPr/>
          <p:nvPr/>
        </p:nvSpPr>
        <p:spPr>
          <a:xfrm rot="16200000">
            <a:off x="5835332" y="-2866687"/>
            <a:ext cx="590161" cy="11946195"/>
          </a:xfrm>
          <a:prstGeom prst="leftBrace">
            <a:avLst>
              <a:gd name="adj1" fmla="val 83304"/>
              <a:gd name="adj2" fmla="val 500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 rot="5400000">
            <a:off x="5823769" y="-1761782"/>
            <a:ext cx="446138" cy="5466735"/>
          </a:xfrm>
          <a:prstGeom prst="leftBrace">
            <a:avLst>
              <a:gd name="adj1" fmla="val 10971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04800" y="1995948"/>
            <a:ext cx="1268361" cy="98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0530348" y="1991032"/>
            <a:ext cx="1406092" cy="983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6200000">
            <a:off x="9527704" y="635464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36”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11034497" y="1495787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65”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 rot="16200000">
            <a:off x="705793" y="1495786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65”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 rot="16200000">
            <a:off x="2244457" y="597570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36”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70373" y="5643716"/>
            <a:ext cx="11297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1: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24.5” x 540” Quantity (1)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2: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36” x  36” (Quantity 2)(we ask that you provide a solid patch to cover the curve this should be void of all text/logos/gradients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instructions apply to both the down and up escalator panels.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30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68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FedEx Office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OPW User</dc:creator>
  <cp:lastModifiedBy>Nicole Schmidt</cp:lastModifiedBy>
  <cp:revision>6</cp:revision>
  <dcterms:created xsi:type="dcterms:W3CDTF">2019-08-13T14:00:57Z</dcterms:created>
  <dcterms:modified xsi:type="dcterms:W3CDTF">2019-08-26T22:43:12Z</dcterms:modified>
</cp:coreProperties>
</file>